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72" r:id="rId26"/>
    <p:sldId id="273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3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AE00A-D010-824D-84C5-CE01AC2ADAE1}" type="doc">
      <dgm:prSet loTypeId="urn:microsoft.com/office/officeart/2008/layout/PictureAccentList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A117D7-A280-D040-9D6B-06967D63A343}">
      <dgm:prSet phldrT="[Text]"/>
      <dgm:spPr/>
      <dgm:t>
        <a:bodyPr/>
        <a:lstStyle/>
        <a:p>
          <a:r>
            <a:rPr lang="en-US" dirty="0"/>
            <a:t>Project Source Code</a:t>
          </a:r>
        </a:p>
      </dgm:t>
    </dgm:pt>
    <dgm:pt modelId="{7FDDF2FE-0DE5-B14B-81A8-0C49A45D1193}" type="parTrans" cxnId="{6526C11B-1888-A74B-908F-AA9DF8FCBDE2}">
      <dgm:prSet/>
      <dgm:spPr/>
      <dgm:t>
        <a:bodyPr/>
        <a:lstStyle/>
        <a:p>
          <a:endParaRPr lang="en-US"/>
        </a:p>
      </dgm:t>
    </dgm:pt>
    <dgm:pt modelId="{0FCBFFD4-04D9-B14D-B0C5-1E49E63353F1}" type="sibTrans" cxnId="{6526C11B-1888-A74B-908F-AA9DF8FCBDE2}">
      <dgm:prSet/>
      <dgm:spPr/>
      <dgm:t>
        <a:bodyPr/>
        <a:lstStyle/>
        <a:p>
          <a:endParaRPr lang="en-US"/>
        </a:p>
      </dgm:t>
    </dgm:pt>
    <dgm:pt modelId="{7078E494-E098-DC42-9928-E2DC737FE690}">
      <dgm:prSet phldrT="[Text]"/>
      <dgm:spPr/>
      <dgm:t>
        <a:bodyPr/>
        <a:lstStyle/>
        <a:p>
          <a:r>
            <a:rPr lang="en-US" dirty="0"/>
            <a:t>External Applications</a:t>
          </a:r>
        </a:p>
      </dgm:t>
    </dgm:pt>
    <dgm:pt modelId="{3A102955-44AC-B54E-A10D-0205EAF6E8F4}" type="parTrans" cxnId="{C402E909-6F70-5B4C-A965-9B425BBEDC25}">
      <dgm:prSet/>
      <dgm:spPr/>
      <dgm:t>
        <a:bodyPr/>
        <a:lstStyle/>
        <a:p>
          <a:endParaRPr lang="en-US"/>
        </a:p>
      </dgm:t>
    </dgm:pt>
    <dgm:pt modelId="{E954F849-95E8-7943-A437-D75DD9A006F3}" type="sibTrans" cxnId="{C402E909-6F70-5B4C-A965-9B425BBEDC25}">
      <dgm:prSet/>
      <dgm:spPr/>
      <dgm:t>
        <a:bodyPr/>
        <a:lstStyle/>
        <a:p>
          <a:endParaRPr lang="en-US"/>
        </a:p>
      </dgm:t>
    </dgm:pt>
    <dgm:pt modelId="{25CB1070-DA2D-554A-8A80-49C6EB0AEAAC}">
      <dgm:prSet phldrT="[Text]"/>
      <dgm:spPr/>
      <dgm:t>
        <a:bodyPr/>
        <a:lstStyle/>
        <a:p>
          <a:r>
            <a:rPr lang="en-US" dirty="0"/>
            <a:t>Static Resources</a:t>
          </a:r>
        </a:p>
      </dgm:t>
    </dgm:pt>
    <dgm:pt modelId="{FC1FCAA2-6463-E645-83DE-01436D028822}" type="parTrans" cxnId="{6CBCACF5-C6B0-404C-B988-382647D349AC}">
      <dgm:prSet/>
      <dgm:spPr/>
      <dgm:t>
        <a:bodyPr/>
        <a:lstStyle/>
        <a:p>
          <a:endParaRPr lang="en-US"/>
        </a:p>
      </dgm:t>
    </dgm:pt>
    <dgm:pt modelId="{90C4BA90-FDC4-3944-922D-56615BBAB5D4}" type="sibTrans" cxnId="{6CBCACF5-C6B0-404C-B988-382647D349AC}">
      <dgm:prSet/>
      <dgm:spPr/>
      <dgm:t>
        <a:bodyPr/>
        <a:lstStyle/>
        <a:p>
          <a:endParaRPr lang="en-US"/>
        </a:p>
      </dgm:t>
    </dgm:pt>
    <dgm:pt modelId="{FFCD5D2D-6F44-D34F-9CBD-86B80B2E9B20}">
      <dgm:prSet phldrT="[Text]"/>
      <dgm:spPr/>
      <dgm:t>
        <a:bodyPr/>
        <a:lstStyle/>
        <a:p>
          <a:r>
            <a:rPr lang="en-US" dirty="0"/>
            <a:t>Media</a:t>
          </a:r>
        </a:p>
      </dgm:t>
    </dgm:pt>
    <dgm:pt modelId="{BF64BF32-04B9-3A43-9812-36A46AB0ABA9}" type="parTrans" cxnId="{FA5664EC-83B4-C14A-89D5-6075214CC0CB}">
      <dgm:prSet/>
      <dgm:spPr/>
      <dgm:t>
        <a:bodyPr/>
        <a:lstStyle/>
        <a:p>
          <a:endParaRPr lang="en-US"/>
        </a:p>
      </dgm:t>
    </dgm:pt>
    <dgm:pt modelId="{94A1B50C-FBA6-E443-AEB8-6F6D751401AB}" type="sibTrans" cxnId="{FA5664EC-83B4-C14A-89D5-6075214CC0CB}">
      <dgm:prSet/>
      <dgm:spPr/>
      <dgm:t>
        <a:bodyPr/>
        <a:lstStyle/>
        <a:p>
          <a:endParaRPr lang="en-US"/>
        </a:p>
      </dgm:t>
    </dgm:pt>
    <dgm:pt modelId="{7EF279A6-8887-FC44-B062-C7943299B6DE}">
      <dgm:prSet phldrT="[Text]"/>
      <dgm:spPr/>
      <dgm:t>
        <a:bodyPr/>
        <a:lstStyle/>
        <a:p>
          <a:r>
            <a:rPr lang="en-US" dirty="0"/>
            <a:t>Django Project</a:t>
          </a:r>
        </a:p>
      </dgm:t>
    </dgm:pt>
    <dgm:pt modelId="{83EAD829-714A-9A4B-9EC2-4ABED8C208DE}" type="parTrans" cxnId="{98A91FF6-B24A-AC41-AA33-2E5BA370FB4E}">
      <dgm:prSet/>
      <dgm:spPr/>
      <dgm:t>
        <a:bodyPr/>
        <a:lstStyle/>
        <a:p>
          <a:endParaRPr lang="en-US"/>
        </a:p>
      </dgm:t>
    </dgm:pt>
    <dgm:pt modelId="{578753E8-3A8D-FF41-B1C6-5EC6D4349F1F}" type="sibTrans" cxnId="{98A91FF6-B24A-AC41-AA33-2E5BA370FB4E}">
      <dgm:prSet/>
      <dgm:spPr/>
      <dgm:t>
        <a:bodyPr/>
        <a:lstStyle/>
        <a:p>
          <a:endParaRPr lang="en-US"/>
        </a:p>
      </dgm:t>
    </dgm:pt>
    <dgm:pt modelId="{2E0EB67C-CEE5-3145-9457-AC2FE314FDA7}">
      <dgm:prSet phldrT="[Text]"/>
      <dgm:spPr/>
      <dgm:t>
        <a:bodyPr/>
        <a:lstStyle/>
        <a:p>
          <a:r>
            <a:rPr lang="en-US" dirty="0"/>
            <a:t>Web Server Config</a:t>
          </a:r>
        </a:p>
      </dgm:t>
    </dgm:pt>
    <dgm:pt modelId="{AECE4F7F-27B9-6442-8D8D-6C02209A0E7B}" type="parTrans" cxnId="{A2124C4C-9662-4148-95C6-9ABE4927A63A}">
      <dgm:prSet/>
      <dgm:spPr/>
      <dgm:t>
        <a:bodyPr/>
        <a:lstStyle/>
        <a:p>
          <a:endParaRPr lang="en-US"/>
        </a:p>
      </dgm:t>
    </dgm:pt>
    <dgm:pt modelId="{8EFDA955-CDFE-884D-8F1F-4EB82A725128}" type="sibTrans" cxnId="{A2124C4C-9662-4148-95C6-9ABE4927A63A}">
      <dgm:prSet/>
      <dgm:spPr/>
      <dgm:t>
        <a:bodyPr/>
        <a:lstStyle/>
        <a:p>
          <a:endParaRPr lang="en-US"/>
        </a:p>
      </dgm:t>
    </dgm:pt>
    <dgm:pt modelId="{BBEC57F8-BE0B-474C-BC5D-46830CBF0579}">
      <dgm:prSet phldrT="[Text]"/>
      <dgm:spPr/>
      <dgm:t>
        <a:bodyPr/>
        <a:lstStyle/>
        <a:p>
          <a:r>
            <a:rPr lang="en-US" dirty="0"/>
            <a:t>Database Server Config</a:t>
          </a:r>
        </a:p>
      </dgm:t>
    </dgm:pt>
    <dgm:pt modelId="{1CB22AB9-6A6D-EC4F-A04B-DB19A2C6C337}" type="parTrans" cxnId="{4C5641D2-6D9E-3847-B41E-5C6A809AB502}">
      <dgm:prSet/>
      <dgm:spPr/>
      <dgm:t>
        <a:bodyPr/>
        <a:lstStyle/>
        <a:p>
          <a:endParaRPr lang="en-US"/>
        </a:p>
      </dgm:t>
    </dgm:pt>
    <dgm:pt modelId="{98085A07-DE1A-2145-A000-2874D4AF2E00}" type="sibTrans" cxnId="{4C5641D2-6D9E-3847-B41E-5C6A809AB502}">
      <dgm:prSet/>
      <dgm:spPr/>
      <dgm:t>
        <a:bodyPr/>
        <a:lstStyle/>
        <a:p>
          <a:endParaRPr lang="en-US"/>
        </a:p>
      </dgm:t>
    </dgm:pt>
    <dgm:pt modelId="{168982DF-3883-B742-B120-CBF783B6A082}">
      <dgm:prSet phldrT="[Text]"/>
      <dgm:spPr/>
      <dgm:t>
        <a:bodyPr/>
        <a:lstStyle/>
        <a:p>
          <a:r>
            <a:rPr lang="en-US" dirty="0"/>
            <a:t>Deployment Tools</a:t>
          </a:r>
        </a:p>
      </dgm:t>
    </dgm:pt>
    <dgm:pt modelId="{04151E4A-83A8-934A-867F-EE08E3CB9B27}" type="parTrans" cxnId="{D0DF326B-3A7F-D24D-B620-C31B6478C18B}">
      <dgm:prSet/>
      <dgm:spPr/>
      <dgm:t>
        <a:bodyPr/>
        <a:lstStyle/>
        <a:p>
          <a:endParaRPr lang="en-US"/>
        </a:p>
      </dgm:t>
    </dgm:pt>
    <dgm:pt modelId="{97719FE8-EADD-F046-A295-B1FD85CB76EE}" type="sibTrans" cxnId="{D0DF326B-3A7F-D24D-B620-C31B6478C18B}">
      <dgm:prSet/>
      <dgm:spPr/>
      <dgm:t>
        <a:bodyPr/>
        <a:lstStyle/>
        <a:p>
          <a:endParaRPr lang="en-US"/>
        </a:p>
      </dgm:t>
    </dgm:pt>
    <dgm:pt modelId="{9E13A7A2-D5B6-0E48-A395-040BE2D92124}">
      <dgm:prSet phldrT="[Text]"/>
      <dgm:spPr/>
      <dgm:t>
        <a:bodyPr/>
        <a:lstStyle/>
        <a:p>
          <a:r>
            <a:rPr lang="en-US" dirty="0"/>
            <a:t>Monitoring</a:t>
          </a:r>
        </a:p>
      </dgm:t>
    </dgm:pt>
    <dgm:pt modelId="{6CD29923-A14F-C64F-A246-9439BFDB4D0B}" type="parTrans" cxnId="{C5B5ABA4-0F1C-9345-9DD0-FD0BB835D203}">
      <dgm:prSet/>
      <dgm:spPr/>
      <dgm:t>
        <a:bodyPr/>
        <a:lstStyle/>
        <a:p>
          <a:endParaRPr lang="en-US"/>
        </a:p>
      </dgm:t>
    </dgm:pt>
    <dgm:pt modelId="{605A0993-B2C3-AA42-8116-C2762812DB91}" type="sibTrans" cxnId="{C5B5ABA4-0F1C-9345-9DD0-FD0BB835D203}">
      <dgm:prSet/>
      <dgm:spPr/>
      <dgm:t>
        <a:bodyPr/>
        <a:lstStyle/>
        <a:p>
          <a:endParaRPr lang="en-US"/>
        </a:p>
      </dgm:t>
    </dgm:pt>
    <dgm:pt modelId="{5A4CDDF7-CDC8-B844-B839-644DB8A0D4A2}" type="pres">
      <dgm:prSet presAssocID="{959AE00A-D010-824D-84C5-CE01AC2ADAE1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17343C6-8375-2040-93BC-E46900559034}" type="pres">
      <dgm:prSet presAssocID="{7EF279A6-8887-FC44-B062-C7943299B6DE}" presName="root" presStyleCnt="0">
        <dgm:presLayoutVars>
          <dgm:chMax/>
          <dgm:chPref val="4"/>
        </dgm:presLayoutVars>
      </dgm:prSet>
      <dgm:spPr/>
    </dgm:pt>
    <dgm:pt modelId="{648C4A6B-C8B7-5547-BD1A-F79BB8EF47F1}" type="pres">
      <dgm:prSet presAssocID="{7EF279A6-8887-FC44-B062-C7943299B6DE}" presName="rootComposite" presStyleCnt="0">
        <dgm:presLayoutVars/>
      </dgm:prSet>
      <dgm:spPr/>
    </dgm:pt>
    <dgm:pt modelId="{10C73D14-A977-4B4D-B32A-B685C587013B}" type="pres">
      <dgm:prSet presAssocID="{7EF279A6-8887-FC44-B062-C7943299B6DE}" presName="rootText" presStyleLbl="node0" presStyleIdx="0" presStyleCnt="1">
        <dgm:presLayoutVars>
          <dgm:chMax/>
          <dgm:chPref val="4"/>
        </dgm:presLayoutVars>
      </dgm:prSet>
      <dgm:spPr/>
    </dgm:pt>
    <dgm:pt modelId="{3E2A5813-95B5-694C-9E9D-2BA9CCC1AFB0}" type="pres">
      <dgm:prSet presAssocID="{7EF279A6-8887-FC44-B062-C7943299B6DE}" presName="childShape" presStyleCnt="0">
        <dgm:presLayoutVars>
          <dgm:chMax val="0"/>
          <dgm:chPref val="0"/>
        </dgm:presLayoutVars>
      </dgm:prSet>
      <dgm:spPr/>
    </dgm:pt>
    <dgm:pt modelId="{14F19C21-D4E1-FC4C-A35A-D377CB3361D5}" type="pres">
      <dgm:prSet presAssocID="{76A117D7-A280-D040-9D6B-06967D63A343}" presName="childComposite" presStyleCnt="0">
        <dgm:presLayoutVars>
          <dgm:chMax val="0"/>
          <dgm:chPref val="0"/>
        </dgm:presLayoutVars>
      </dgm:prSet>
      <dgm:spPr/>
    </dgm:pt>
    <dgm:pt modelId="{0C698A54-7411-9446-AF26-51EE533635E1}" type="pres">
      <dgm:prSet presAssocID="{76A117D7-A280-D040-9D6B-06967D63A343}" presName="Image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E922CDD-03CF-874F-A00E-8C90BE3FF435}" type="pres">
      <dgm:prSet presAssocID="{76A117D7-A280-D040-9D6B-06967D63A343}" presName="childText" presStyleLbl="lnNode1" presStyleIdx="0" presStyleCnt="8">
        <dgm:presLayoutVars>
          <dgm:chMax val="0"/>
          <dgm:chPref val="0"/>
          <dgm:bulletEnabled val="1"/>
        </dgm:presLayoutVars>
      </dgm:prSet>
      <dgm:spPr/>
    </dgm:pt>
    <dgm:pt modelId="{17B16C75-D9AB-5C44-BA21-4FDB4C7F5C46}" type="pres">
      <dgm:prSet presAssocID="{7078E494-E098-DC42-9928-E2DC737FE690}" presName="childComposite" presStyleCnt="0">
        <dgm:presLayoutVars>
          <dgm:chMax val="0"/>
          <dgm:chPref val="0"/>
        </dgm:presLayoutVars>
      </dgm:prSet>
      <dgm:spPr/>
    </dgm:pt>
    <dgm:pt modelId="{322E3A57-7E82-384C-979F-6B7CFDD347BE}" type="pres">
      <dgm:prSet presAssocID="{7078E494-E098-DC42-9928-E2DC737FE690}" presName="Image" presStyleLbl="node1" presStyleIdx="1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5A21E47-F0F9-EB47-900B-DC086E19C24C}" type="pres">
      <dgm:prSet presAssocID="{7078E494-E098-DC42-9928-E2DC737FE690}" presName="childText" presStyleLbl="lnNode1" presStyleIdx="1" presStyleCnt="8">
        <dgm:presLayoutVars>
          <dgm:chMax val="0"/>
          <dgm:chPref val="0"/>
          <dgm:bulletEnabled val="1"/>
        </dgm:presLayoutVars>
      </dgm:prSet>
      <dgm:spPr/>
    </dgm:pt>
    <dgm:pt modelId="{66674CD9-65BD-A346-A925-009B1DFB98BD}" type="pres">
      <dgm:prSet presAssocID="{25CB1070-DA2D-554A-8A80-49C6EB0AEAAC}" presName="childComposite" presStyleCnt="0">
        <dgm:presLayoutVars>
          <dgm:chMax val="0"/>
          <dgm:chPref val="0"/>
        </dgm:presLayoutVars>
      </dgm:prSet>
      <dgm:spPr/>
    </dgm:pt>
    <dgm:pt modelId="{98BAE52E-0410-3A44-822E-EF2167BBBE5F}" type="pres">
      <dgm:prSet presAssocID="{25CB1070-DA2D-554A-8A80-49C6EB0AEAAC}" presName="Image" presStyleLbl="nod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E2EE42-1FA1-6C48-A903-0FF3620A3A5F}" type="pres">
      <dgm:prSet presAssocID="{25CB1070-DA2D-554A-8A80-49C6EB0AEAAC}" presName="childText" presStyleLbl="lnNode1" presStyleIdx="2" presStyleCnt="8">
        <dgm:presLayoutVars>
          <dgm:chMax val="0"/>
          <dgm:chPref val="0"/>
          <dgm:bulletEnabled val="1"/>
        </dgm:presLayoutVars>
      </dgm:prSet>
      <dgm:spPr/>
    </dgm:pt>
    <dgm:pt modelId="{98269C32-574E-0B42-95CE-3DEAD85A1CD1}" type="pres">
      <dgm:prSet presAssocID="{FFCD5D2D-6F44-D34F-9CBD-86B80B2E9B20}" presName="childComposite" presStyleCnt="0">
        <dgm:presLayoutVars>
          <dgm:chMax val="0"/>
          <dgm:chPref val="0"/>
        </dgm:presLayoutVars>
      </dgm:prSet>
      <dgm:spPr/>
    </dgm:pt>
    <dgm:pt modelId="{784B17FE-CEF1-B647-B469-3C9E68905384}" type="pres">
      <dgm:prSet presAssocID="{FFCD5D2D-6F44-D34F-9CBD-86B80B2E9B20}" presName="Image" presStyleLbl="nod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974B6A5-109A-4E40-BB0C-28AF92E4C431}" type="pres">
      <dgm:prSet presAssocID="{FFCD5D2D-6F44-D34F-9CBD-86B80B2E9B20}" presName="childText" presStyleLbl="lnNode1" presStyleIdx="3" presStyleCnt="8">
        <dgm:presLayoutVars>
          <dgm:chMax val="0"/>
          <dgm:chPref val="0"/>
          <dgm:bulletEnabled val="1"/>
        </dgm:presLayoutVars>
      </dgm:prSet>
      <dgm:spPr/>
    </dgm:pt>
    <dgm:pt modelId="{1E35AEA9-23C9-CD44-BCE1-D8CD8B2AF021}" type="pres">
      <dgm:prSet presAssocID="{2E0EB67C-CEE5-3145-9457-AC2FE314FDA7}" presName="childComposite" presStyleCnt="0">
        <dgm:presLayoutVars>
          <dgm:chMax val="0"/>
          <dgm:chPref val="0"/>
        </dgm:presLayoutVars>
      </dgm:prSet>
      <dgm:spPr/>
    </dgm:pt>
    <dgm:pt modelId="{1114218C-5035-4D4A-8494-C9C01F4BA275}" type="pres">
      <dgm:prSet presAssocID="{2E0EB67C-CEE5-3145-9457-AC2FE314FDA7}" presName="Image" presStyleLbl="nod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691B0C-6F10-024B-958E-2C60A9BA1F86}" type="pres">
      <dgm:prSet presAssocID="{2E0EB67C-CEE5-3145-9457-AC2FE314FDA7}" presName="childText" presStyleLbl="lnNode1" presStyleIdx="4" presStyleCnt="8">
        <dgm:presLayoutVars>
          <dgm:chMax val="0"/>
          <dgm:chPref val="0"/>
          <dgm:bulletEnabled val="1"/>
        </dgm:presLayoutVars>
      </dgm:prSet>
      <dgm:spPr/>
    </dgm:pt>
    <dgm:pt modelId="{A2D29C98-1BD1-D24C-A469-C37AFE507DEF}" type="pres">
      <dgm:prSet presAssocID="{BBEC57F8-BE0B-474C-BC5D-46830CBF0579}" presName="childComposite" presStyleCnt="0">
        <dgm:presLayoutVars>
          <dgm:chMax val="0"/>
          <dgm:chPref val="0"/>
        </dgm:presLayoutVars>
      </dgm:prSet>
      <dgm:spPr/>
    </dgm:pt>
    <dgm:pt modelId="{FD12A3A3-13BF-844E-AE9D-8FBFB245589C}" type="pres">
      <dgm:prSet presAssocID="{BBEC57F8-BE0B-474C-BC5D-46830CBF0579}" presName="Image" presStyleLbl="nod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1894FF-365E-794C-B490-DAC89D977B72}" type="pres">
      <dgm:prSet presAssocID="{BBEC57F8-BE0B-474C-BC5D-46830CBF0579}" presName="childText" presStyleLbl="lnNode1" presStyleIdx="5" presStyleCnt="8">
        <dgm:presLayoutVars>
          <dgm:chMax val="0"/>
          <dgm:chPref val="0"/>
          <dgm:bulletEnabled val="1"/>
        </dgm:presLayoutVars>
      </dgm:prSet>
      <dgm:spPr/>
    </dgm:pt>
    <dgm:pt modelId="{044D3F25-B854-4141-920B-848F8610EED0}" type="pres">
      <dgm:prSet presAssocID="{168982DF-3883-B742-B120-CBF783B6A082}" presName="childComposite" presStyleCnt="0">
        <dgm:presLayoutVars>
          <dgm:chMax val="0"/>
          <dgm:chPref val="0"/>
        </dgm:presLayoutVars>
      </dgm:prSet>
      <dgm:spPr/>
    </dgm:pt>
    <dgm:pt modelId="{8D6DD233-5DEB-DD47-B795-CDB9F56B974D}" type="pres">
      <dgm:prSet presAssocID="{168982DF-3883-B742-B120-CBF783B6A082}" presName="Image" presStyleLbl="node1" presStyleIdx="6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8271E9-E29A-F242-8811-2C4CB07D3928}" type="pres">
      <dgm:prSet presAssocID="{168982DF-3883-B742-B120-CBF783B6A082}" presName="childText" presStyleLbl="lnNode1" presStyleIdx="6" presStyleCnt="8">
        <dgm:presLayoutVars>
          <dgm:chMax val="0"/>
          <dgm:chPref val="0"/>
          <dgm:bulletEnabled val="1"/>
        </dgm:presLayoutVars>
      </dgm:prSet>
      <dgm:spPr/>
    </dgm:pt>
    <dgm:pt modelId="{D492CF23-30B8-014B-89F6-6690A5B89BD3}" type="pres">
      <dgm:prSet presAssocID="{9E13A7A2-D5B6-0E48-A395-040BE2D92124}" presName="childComposite" presStyleCnt="0">
        <dgm:presLayoutVars>
          <dgm:chMax val="0"/>
          <dgm:chPref val="0"/>
        </dgm:presLayoutVars>
      </dgm:prSet>
      <dgm:spPr/>
    </dgm:pt>
    <dgm:pt modelId="{1A367AB0-2AE9-C748-85DD-D1BD242D0C06}" type="pres">
      <dgm:prSet presAssocID="{9E13A7A2-D5B6-0E48-A395-040BE2D92124}" presName="Image" presStyleLbl="nod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54F87EF-9062-E44A-903C-40BD4D148586}" type="pres">
      <dgm:prSet presAssocID="{9E13A7A2-D5B6-0E48-A395-040BE2D92124}" presName="childText" presStyleLbl="ln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402E909-6F70-5B4C-A965-9B425BBEDC25}" srcId="{7EF279A6-8887-FC44-B062-C7943299B6DE}" destId="{7078E494-E098-DC42-9928-E2DC737FE690}" srcOrd="1" destOrd="0" parTransId="{3A102955-44AC-B54E-A10D-0205EAF6E8F4}" sibTransId="{E954F849-95E8-7943-A437-D75DD9A006F3}"/>
    <dgm:cxn modelId="{0456241A-D2D0-7745-A776-C361370B42C3}" type="presOf" srcId="{76A117D7-A280-D040-9D6B-06967D63A343}" destId="{9E922CDD-03CF-874F-A00E-8C90BE3FF435}" srcOrd="0" destOrd="0" presId="urn:microsoft.com/office/officeart/2008/layout/PictureAccentList"/>
    <dgm:cxn modelId="{6526C11B-1888-A74B-908F-AA9DF8FCBDE2}" srcId="{7EF279A6-8887-FC44-B062-C7943299B6DE}" destId="{76A117D7-A280-D040-9D6B-06967D63A343}" srcOrd="0" destOrd="0" parTransId="{7FDDF2FE-0DE5-B14B-81A8-0C49A45D1193}" sibTransId="{0FCBFFD4-04D9-B14D-B0C5-1E49E63353F1}"/>
    <dgm:cxn modelId="{522AA71E-2CDA-544B-B504-170CC0AF2E36}" type="presOf" srcId="{2E0EB67C-CEE5-3145-9457-AC2FE314FDA7}" destId="{1B691B0C-6F10-024B-958E-2C60A9BA1F86}" srcOrd="0" destOrd="0" presId="urn:microsoft.com/office/officeart/2008/layout/PictureAccentList"/>
    <dgm:cxn modelId="{72AD9D24-DED7-BE45-9277-B557CEBC4494}" type="presOf" srcId="{BBEC57F8-BE0B-474C-BC5D-46830CBF0579}" destId="{051894FF-365E-794C-B490-DAC89D977B72}" srcOrd="0" destOrd="0" presId="urn:microsoft.com/office/officeart/2008/layout/PictureAccentList"/>
    <dgm:cxn modelId="{91582625-7A5D-7448-BCE3-6431F1862CCA}" type="presOf" srcId="{959AE00A-D010-824D-84C5-CE01AC2ADAE1}" destId="{5A4CDDF7-CDC8-B844-B839-644DB8A0D4A2}" srcOrd="0" destOrd="0" presId="urn:microsoft.com/office/officeart/2008/layout/PictureAccentList"/>
    <dgm:cxn modelId="{A2124C4C-9662-4148-95C6-9ABE4927A63A}" srcId="{7EF279A6-8887-FC44-B062-C7943299B6DE}" destId="{2E0EB67C-CEE5-3145-9457-AC2FE314FDA7}" srcOrd="4" destOrd="0" parTransId="{AECE4F7F-27B9-6442-8D8D-6C02209A0E7B}" sibTransId="{8EFDA955-CDFE-884D-8F1F-4EB82A725128}"/>
    <dgm:cxn modelId="{D0DF326B-3A7F-D24D-B620-C31B6478C18B}" srcId="{7EF279A6-8887-FC44-B062-C7943299B6DE}" destId="{168982DF-3883-B742-B120-CBF783B6A082}" srcOrd="6" destOrd="0" parTransId="{04151E4A-83A8-934A-867F-EE08E3CB9B27}" sibTransId="{97719FE8-EADD-F046-A295-B1FD85CB76EE}"/>
    <dgm:cxn modelId="{C5B5ABA4-0F1C-9345-9DD0-FD0BB835D203}" srcId="{7EF279A6-8887-FC44-B062-C7943299B6DE}" destId="{9E13A7A2-D5B6-0E48-A395-040BE2D92124}" srcOrd="7" destOrd="0" parTransId="{6CD29923-A14F-C64F-A246-9439BFDB4D0B}" sibTransId="{605A0993-B2C3-AA42-8116-C2762812DB91}"/>
    <dgm:cxn modelId="{020C9EA5-57F3-A941-BF9F-66E3D6F1B67D}" type="presOf" srcId="{168982DF-3883-B742-B120-CBF783B6A082}" destId="{0E8271E9-E29A-F242-8811-2C4CB07D3928}" srcOrd="0" destOrd="0" presId="urn:microsoft.com/office/officeart/2008/layout/PictureAccentList"/>
    <dgm:cxn modelId="{670A9BB5-F2B3-3C4A-96A3-0A10C7FED788}" type="presOf" srcId="{25CB1070-DA2D-554A-8A80-49C6EB0AEAAC}" destId="{DBE2EE42-1FA1-6C48-A903-0FF3620A3A5F}" srcOrd="0" destOrd="0" presId="urn:microsoft.com/office/officeart/2008/layout/PictureAccentList"/>
    <dgm:cxn modelId="{60416DB9-0FBC-A347-96AE-59FAB5779307}" type="presOf" srcId="{7078E494-E098-DC42-9928-E2DC737FE690}" destId="{E5A21E47-F0F9-EB47-900B-DC086E19C24C}" srcOrd="0" destOrd="0" presId="urn:microsoft.com/office/officeart/2008/layout/PictureAccentList"/>
    <dgm:cxn modelId="{4C5641D2-6D9E-3847-B41E-5C6A809AB502}" srcId="{7EF279A6-8887-FC44-B062-C7943299B6DE}" destId="{BBEC57F8-BE0B-474C-BC5D-46830CBF0579}" srcOrd="5" destOrd="0" parTransId="{1CB22AB9-6A6D-EC4F-A04B-DB19A2C6C337}" sibTransId="{98085A07-DE1A-2145-A000-2874D4AF2E00}"/>
    <dgm:cxn modelId="{A9CEA6D4-3588-874D-A6BF-19D4A6F5438D}" type="presOf" srcId="{9E13A7A2-D5B6-0E48-A395-040BE2D92124}" destId="{354F87EF-9062-E44A-903C-40BD4D148586}" srcOrd="0" destOrd="0" presId="urn:microsoft.com/office/officeart/2008/layout/PictureAccentList"/>
    <dgm:cxn modelId="{C075B8E1-EED1-784F-8AC5-D71B06CCE069}" type="presOf" srcId="{FFCD5D2D-6F44-D34F-9CBD-86B80B2E9B20}" destId="{E974B6A5-109A-4E40-BB0C-28AF92E4C431}" srcOrd="0" destOrd="0" presId="urn:microsoft.com/office/officeart/2008/layout/PictureAccentList"/>
    <dgm:cxn modelId="{FA5664EC-83B4-C14A-89D5-6075214CC0CB}" srcId="{7EF279A6-8887-FC44-B062-C7943299B6DE}" destId="{FFCD5D2D-6F44-D34F-9CBD-86B80B2E9B20}" srcOrd="3" destOrd="0" parTransId="{BF64BF32-04B9-3A43-9812-36A46AB0ABA9}" sibTransId="{94A1B50C-FBA6-E443-AEB8-6F6D751401AB}"/>
    <dgm:cxn modelId="{E6E7E9EE-231E-B44D-A4E9-88AF93487B08}" type="presOf" srcId="{7EF279A6-8887-FC44-B062-C7943299B6DE}" destId="{10C73D14-A977-4B4D-B32A-B685C587013B}" srcOrd="0" destOrd="0" presId="urn:microsoft.com/office/officeart/2008/layout/PictureAccentList"/>
    <dgm:cxn modelId="{6CBCACF5-C6B0-404C-B988-382647D349AC}" srcId="{7EF279A6-8887-FC44-B062-C7943299B6DE}" destId="{25CB1070-DA2D-554A-8A80-49C6EB0AEAAC}" srcOrd="2" destOrd="0" parTransId="{FC1FCAA2-6463-E645-83DE-01436D028822}" sibTransId="{90C4BA90-FDC4-3944-922D-56615BBAB5D4}"/>
    <dgm:cxn modelId="{98A91FF6-B24A-AC41-AA33-2E5BA370FB4E}" srcId="{959AE00A-D010-824D-84C5-CE01AC2ADAE1}" destId="{7EF279A6-8887-FC44-B062-C7943299B6DE}" srcOrd="0" destOrd="0" parTransId="{83EAD829-714A-9A4B-9EC2-4ABED8C208DE}" sibTransId="{578753E8-3A8D-FF41-B1C6-5EC6D4349F1F}"/>
    <dgm:cxn modelId="{02BA56B8-5C0C-1E4A-8A5B-CF4FE58EE8E7}" type="presParOf" srcId="{5A4CDDF7-CDC8-B844-B839-644DB8A0D4A2}" destId="{617343C6-8375-2040-93BC-E46900559034}" srcOrd="0" destOrd="0" presId="urn:microsoft.com/office/officeart/2008/layout/PictureAccentList"/>
    <dgm:cxn modelId="{19BD73AA-78D1-814D-8324-90804FC10A26}" type="presParOf" srcId="{617343C6-8375-2040-93BC-E46900559034}" destId="{648C4A6B-C8B7-5547-BD1A-F79BB8EF47F1}" srcOrd="0" destOrd="0" presId="urn:microsoft.com/office/officeart/2008/layout/PictureAccentList"/>
    <dgm:cxn modelId="{27F3DF4E-A568-ED41-999B-158AEC9EB869}" type="presParOf" srcId="{648C4A6B-C8B7-5547-BD1A-F79BB8EF47F1}" destId="{10C73D14-A977-4B4D-B32A-B685C587013B}" srcOrd="0" destOrd="0" presId="urn:microsoft.com/office/officeart/2008/layout/PictureAccentList"/>
    <dgm:cxn modelId="{70FEDEDA-F09B-A245-AA6F-A238902D736B}" type="presParOf" srcId="{617343C6-8375-2040-93BC-E46900559034}" destId="{3E2A5813-95B5-694C-9E9D-2BA9CCC1AFB0}" srcOrd="1" destOrd="0" presId="urn:microsoft.com/office/officeart/2008/layout/PictureAccentList"/>
    <dgm:cxn modelId="{CB428CC9-65BF-B24C-9922-917FE1DC8D68}" type="presParOf" srcId="{3E2A5813-95B5-694C-9E9D-2BA9CCC1AFB0}" destId="{14F19C21-D4E1-FC4C-A35A-D377CB3361D5}" srcOrd="0" destOrd="0" presId="urn:microsoft.com/office/officeart/2008/layout/PictureAccentList"/>
    <dgm:cxn modelId="{24E6BA8E-E4E5-6045-A607-F02766639A1A}" type="presParOf" srcId="{14F19C21-D4E1-FC4C-A35A-D377CB3361D5}" destId="{0C698A54-7411-9446-AF26-51EE533635E1}" srcOrd="0" destOrd="0" presId="urn:microsoft.com/office/officeart/2008/layout/PictureAccentList"/>
    <dgm:cxn modelId="{38C45D61-63DA-E947-8B77-65039090F9A1}" type="presParOf" srcId="{14F19C21-D4E1-FC4C-A35A-D377CB3361D5}" destId="{9E922CDD-03CF-874F-A00E-8C90BE3FF435}" srcOrd="1" destOrd="0" presId="urn:microsoft.com/office/officeart/2008/layout/PictureAccentList"/>
    <dgm:cxn modelId="{D77107AF-1C73-8247-A478-F101107267DD}" type="presParOf" srcId="{3E2A5813-95B5-694C-9E9D-2BA9CCC1AFB0}" destId="{17B16C75-D9AB-5C44-BA21-4FDB4C7F5C46}" srcOrd="1" destOrd="0" presId="urn:microsoft.com/office/officeart/2008/layout/PictureAccentList"/>
    <dgm:cxn modelId="{00C64431-DB76-C948-B3CC-1624967C001B}" type="presParOf" srcId="{17B16C75-D9AB-5C44-BA21-4FDB4C7F5C46}" destId="{322E3A57-7E82-384C-979F-6B7CFDD347BE}" srcOrd="0" destOrd="0" presId="urn:microsoft.com/office/officeart/2008/layout/PictureAccentList"/>
    <dgm:cxn modelId="{A9C74EDA-9C01-E54F-986C-0F0C46529336}" type="presParOf" srcId="{17B16C75-D9AB-5C44-BA21-4FDB4C7F5C46}" destId="{E5A21E47-F0F9-EB47-900B-DC086E19C24C}" srcOrd="1" destOrd="0" presId="urn:microsoft.com/office/officeart/2008/layout/PictureAccentList"/>
    <dgm:cxn modelId="{3757FE2F-B9EA-1741-B00F-E5E44409CDEB}" type="presParOf" srcId="{3E2A5813-95B5-694C-9E9D-2BA9CCC1AFB0}" destId="{66674CD9-65BD-A346-A925-009B1DFB98BD}" srcOrd="2" destOrd="0" presId="urn:microsoft.com/office/officeart/2008/layout/PictureAccentList"/>
    <dgm:cxn modelId="{763A9177-57F4-FF4A-A2A7-0EF53F8CFD33}" type="presParOf" srcId="{66674CD9-65BD-A346-A925-009B1DFB98BD}" destId="{98BAE52E-0410-3A44-822E-EF2167BBBE5F}" srcOrd="0" destOrd="0" presId="urn:microsoft.com/office/officeart/2008/layout/PictureAccentList"/>
    <dgm:cxn modelId="{3D98B1B1-4986-3B42-9ADE-4DD836369FD7}" type="presParOf" srcId="{66674CD9-65BD-A346-A925-009B1DFB98BD}" destId="{DBE2EE42-1FA1-6C48-A903-0FF3620A3A5F}" srcOrd="1" destOrd="0" presId="urn:microsoft.com/office/officeart/2008/layout/PictureAccentList"/>
    <dgm:cxn modelId="{26771ACE-B88B-1941-85AD-A18A9735C8AF}" type="presParOf" srcId="{3E2A5813-95B5-694C-9E9D-2BA9CCC1AFB0}" destId="{98269C32-574E-0B42-95CE-3DEAD85A1CD1}" srcOrd="3" destOrd="0" presId="urn:microsoft.com/office/officeart/2008/layout/PictureAccentList"/>
    <dgm:cxn modelId="{C4DFDA62-3DB6-A442-844E-257E1C94D3F5}" type="presParOf" srcId="{98269C32-574E-0B42-95CE-3DEAD85A1CD1}" destId="{784B17FE-CEF1-B647-B469-3C9E68905384}" srcOrd="0" destOrd="0" presId="urn:microsoft.com/office/officeart/2008/layout/PictureAccentList"/>
    <dgm:cxn modelId="{7D7018C9-39C4-8845-AE24-7956D3F9B39B}" type="presParOf" srcId="{98269C32-574E-0B42-95CE-3DEAD85A1CD1}" destId="{E974B6A5-109A-4E40-BB0C-28AF92E4C431}" srcOrd="1" destOrd="0" presId="urn:microsoft.com/office/officeart/2008/layout/PictureAccentList"/>
    <dgm:cxn modelId="{CE587DC6-5706-F344-BE7C-88CC54A22892}" type="presParOf" srcId="{3E2A5813-95B5-694C-9E9D-2BA9CCC1AFB0}" destId="{1E35AEA9-23C9-CD44-BCE1-D8CD8B2AF021}" srcOrd="4" destOrd="0" presId="urn:microsoft.com/office/officeart/2008/layout/PictureAccentList"/>
    <dgm:cxn modelId="{C9365864-FD8D-AF48-BF40-2778B78F8A97}" type="presParOf" srcId="{1E35AEA9-23C9-CD44-BCE1-D8CD8B2AF021}" destId="{1114218C-5035-4D4A-8494-C9C01F4BA275}" srcOrd="0" destOrd="0" presId="urn:microsoft.com/office/officeart/2008/layout/PictureAccentList"/>
    <dgm:cxn modelId="{0C46E9D5-C773-E645-98A6-B900DD632A08}" type="presParOf" srcId="{1E35AEA9-23C9-CD44-BCE1-D8CD8B2AF021}" destId="{1B691B0C-6F10-024B-958E-2C60A9BA1F86}" srcOrd="1" destOrd="0" presId="urn:microsoft.com/office/officeart/2008/layout/PictureAccentList"/>
    <dgm:cxn modelId="{0DB84741-379D-C242-BA0B-EE415085BEB9}" type="presParOf" srcId="{3E2A5813-95B5-694C-9E9D-2BA9CCC1AFB0}" destId="{A2D29C98-1BD1-D24C-A469-C37AFE507DEF}" srcOrd="5" destOrd="0" presId="urn:microsoft.com/office/officeart/2008/layout/PictureAccentList"/>
    <dgm:cxn modelId="{6C6675FE-A78B-A346-8573-60419499E0DB}" type="presParOf" srcId="{A2D29C98-1BD1-D24C-A469-C37AFE507DEF}" destId="{FD12A3A3-13BF-844E-AE9D-8FBFB245589C}" srcOrd="0" destOrd="0" presId="urn:microsoft.com/office/officeart/2008/layout/PictureAccentList"/>
    <dgm:cxn modelId="{C9587339-C49D-2C4D-95EE-A353327E99F5}" type="presParOf" srcId="{A2D29C98-1BD1-D24C-A469-C37AFE507DEF}" destId="{051894FF-365E-794C-B490-DAC89D977B72}" srcOrd="1" destOrd="0" presId="urn:microsoft.com/office/officeart/2008/layout/PictureAccentList"/>
    <dgm:cxn modelId="{E2193807-F5F6-3E49-B7D0-8415669B8CD3}" type="presParOf" srcId="{3E2A5813-95B5-694C-9E9D-2BA9CCC1AFB0}" destId="{044D3F25-B854-4141-920B-848F8610EED0}" srcOrd="6" destOrd="0" presId="urn:microsoft.com/office/officeart/2008/layout/PictureAccentList"/>
    <dgm:cxn modelId="{7A210867-BF4E-B148-9192-817A80B8C918}" type="presParOf" srcId="{044D3F25-B854-4141-920B-848F8610EED0}" destId="{8D6DD233-5DEB-DD47-B795-CDB9F56B974D}" srcOrd="0" destOrd="0" presId="urn:microsoft.com/office/officeart/2008/layout/PictureAccentList"/>
    <dgm:cxn modelId="{2D4A64D2-FAF8-E342-B513-67A564392BA9}" type="presParOf" srcId="{044D3F25-B854-4141-920B-848F8610EED0}" destId="{0E8271E9-E29A-F242-8811-2C4CB07D3928}" srcOrd="1" destOrd="0" presId="urn:microsoft.com/office/officeart/2008/layout/PictureAccentList"/>
    <dgm:cxn modelId="{5DAE7B14-DDB4-AA46-9F58-F96E65AC075E}" type="presParOf" srcId="{3E2A5813-95B5-694C-9E9D-2BA9CCC1AFB0}" destId="{D492CF23-30B8-014B-89F6-6690A5B89BD3}" srcOrd="7" destOrd="0" presId="urn:microsoft.com/office/officeart/2008/layout/PictureAccentList"/>
    <dgm:cxn modelId="{18E6301A-A7DA-3848-B0AC-5E41D5C1DF8A}" type="presParOf" srcId="{D492CF23-30B8-014B-89F6-6690A5B89BD3}" destId="{1A367AB0-2AE9-C748-85DD-D1BD242D0C06}" srcOrd="0" destOrd="0" presId="urn:microsoft.com/office/officeart/2008/layout/PictureAccentList"/>
    <dgm:cxn modelId="{1D1696AD-189C-F741-BBAF-E269887DAEBB}" type="presParOf" srcId="{D492CF23-30B8-014B-89F6-6690A5B89BD3}" destId="{354F87EF-9062-E44A-903C-40BD4D14858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73D14-A977-4B4D-B32A-B685C587013B}">
      <dsp:nvSpPr>
        <dsp:cNvPr id="0" name=""/>
        <dsp:cNvSpPr/>
      </dsp:nvSpPr>
      <dsp:spPr>
        <a:xfrm>
          <a:off x="2621693" y="2006"/>
          <a:ext cx="3479973" cy="57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Django Project</a:t>
          </a:r>
        </a:p>
      </dsp:txBody>
      <dsp:txXfrm>
        <a:off x="2638656" y="18969"/>
        <a:ext cx="3446047" cy="545223"/>
      </dsp:txXfrm>
    </dsp:sp>
    <dsp:sp modelId="{0C698A54-7411-9446-AF26-51EE533635E1}">
      <dsp:nvSpPr>
        <dsp:cNvPr id="0" name=""/>
        <dsp:cNvSpPr/>
      </dsp:nvSpPr>
      <dsp:spPr>
        <a:xfrm>
          <a:off x="2621693" y="685402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922CDD-03CF-874F-A00E-8C90BE3FF435}">
      <dsp:nvSpPr>
        <dsp:cNvPr id="0" name=""/>
        <dsp:cNvSpPr/>
      </dsp:nvSpPr>
      <dsp:spPr>
        <a:xfrm>
          <a:off x="3235591" y="685402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Source Code</a:t>
          </a:r>
        </a:p>
      </dsp:txBody>
      <dsp:txXfrm>
        <a:off x="3263868" y="713679"/>
        <a:ext cx="2809520" cy="522595"/>
      </dsp:txXfrm>
    </dsp:sp>
    <dsp:sp modelId="{322E3A57-7E82-384C-979F-6B7CFDD347BE}">
      <dsp:nvSpPr>
        <dsp:cNvPr id="0" name=""/>
        <dsp:cNvSpPr/>
      </dsp:nvSpPr>
      <dsp:spPr>
        <a:xfrm>
          <a:off x="2621693" y="1334049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21E47-F0F9-EB47-900B-DC086E19C24C}">
      <dsp:nvSpPr>
        <dsp:cNvPr id="0" name=""/>
        <dsp:cNvSpPr/>
      </dsp:nvSpPr>
      <dsp:spPr>
        <a:xfrm>
          <a:off x="3235591" y="1334049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External Applications</a:t>
          </a:r>
        </a:p>
      </dsp:txBody>
      <dsp:txXfrm>
        <a:off x="3263868" y="1362326"/>
        <a:ext cx="2809520" cy="522595"/>
      </dsp:txXfrm>
    </dsp:sp>
    <dsp:sp modelId="{98BAE52E-0410-3A44-822E-EF2167BBBE5F}">
      <dsp:nvSpPr>
        <dsp:cNvPr id="0" name=""/>
        <dsp:cNvSpPr/>
      </dsp:nvSpPr>
      <dsp:spPr>
        <a:xfrm>
          <a:off x="2621693" y="1982696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E2EE42-1FA1-6C48-A903-0FF3620A3A5F}">
      <dsp:nvSpPr>
        <dsp:cNvPr id="0" name=""/>
        <dsp:cNvSpPr/>
      </dsp:nvSpPr>
      <dsp:spPr>
        <a:xfrm>
          <a:off x="3235591" y="1982696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Static Resources</a:t>
          </a:r>
        </a:p>
      </dsp:txBody>
      <dsp:txXfrm>
        <a:off x="3263868" y="2010973"/>
        <a:ext cx="2809520" cy="522595"/>
      </dsp:txXfrm>
    </dsp:sp>
    <dsp:sp modelId="{784B17FE-CEF1-B647-B469-3C9E68905384}">
      <dsp:nvSpPr>
        <dsp:cNvPr id="0" name=""/>
        <dsp:cNvSpPr/>
      </dsp:nvSpPr>
      <dsp:spPr>
        <a:xfrm>
          <a:off x="2621693" y="2631343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74B6A5-109A-4E40-BB0C-28AF92E4C431}">
      <dsp:nvSpPr>
        <dsp:cNvPr id="0" name=""/>
        <dsp:cNvSpPr/>
      </dsp:nvSpPr>
      <dsp:spPr>
        <a:xfrm>
          <a:off x="3235591" y="2631343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Media</a:t>
          </a:r>
        </a:p>
      </dsp:txBody>
      <dsp:txXfrm>
        <a:off x="3263868" y="2659620"/>
        <a:ext cx="2809520" cy="522595"/>
      </dsp:txXfrm>
    </dsp:sp>
    <dsp:sp modelId="{1114218C-5035-4D4A-8494-C9C01F4BA275}">
      <dsp:nvSpPr>
        <dsp:cNvPr id="0" name=""/>
        <dsp:cNvSpPr/>
      </dsp:nvSpPr>
      <dsp:spPr>
        <a:xfrm>
          <a:off x="2621693" y="3279991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91B0C-6F10-024B-958E-2C60A9BA1F86}">
      <dsp:nvSpPr>
        <dsp:cNvPr id="0" name=""/>
        <dsp:cNvSpPr/>
      </dsp:nvSpPr>
      <dsp:spPr>
        <a:xfrm>
          <a:off x="3235591" y="3279991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Server Config</a:t>
          </a:r>
        </a:p>
      </dsp:txBody>
      <dsp:txXfrm>
        <a:off x="3263868" y="3308268"/>
        <a:ext cx="2809520" cy="522595"/>
      </dsp:txXfrm>
    </dsp:sp>
    <dsp:sp modelId="{FD12A3A3-13BF-844E-AE9D-8FBFB245589C}">
      <dsp:nvSpPr>
        <dsp:cNvPr id="0" name=""/>
        <dsp:cNvSpPr/>
      </dsp:nvSpPr>
      <dsp:spPr>
        <a:xfrm>
          <a:off x="2621693" y="3928638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894FF-365E-794C-B490-DAC89D977B72}">
      <dsp:nvSpPr>
        <dsp:cNvPr id="0" name=""/>
        <dsp:cNvSpPr/>
      </dsp:nvSpPr>
      <dsp:spPr>
        <a:xfrm>
          <a:off x="3235591" y="3928638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 Server Config</a:t>
          </a:r>
        </a:p>
      </dsp:txBody>
      <dsp:txXfrm>
        <a:off x="3263868" y="3956915"/>
        <a:ext cx="2809520" cy="522595"/>
      </dsp:txXfrm>
    </dsp:sp>
    <dsp:sp modelId="{8D6DD233-5DEB-DD47-B795-CDB9F56B974D}">
      <dsp:nvSpPr>
        <dsp:cNvPr id="0" name=""/>
        <dsp:cNvSpPr/>
      </dsp:nvSpPr>
      <dsp:spPr>
        <a:xfrm>
          <a:off x="2621693" y="4577285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8271E9-E29A-F242-8811-2C4CB07D3928}">
      <dsp:nvSpPr>
        <dsp:cNvPr id="0" name=""/>
        <dsp:cNvSpPr/>
      </dsp:nvSpPr>
      <dsp:spPr>
        <a:xfrm>
          <a:off x="3235591" y="4577285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Deployment Tools</a:t>
          </a:r>
        </a:p>
      </dsp:txBody>
      <dsp:txXfrm>
        <a:off x="3263868" y="4605562"/>
        <a:ext cx="2809520" cy="522595"/>
      </dsp:txXfrm>
    </dsp:sp>
    <dsp:sp modelId="{1A367AB0-2AE9-C748-85DD-D1BD242D0C06}">
      <dsp:nvSpPr>
        <dsp:cNvPr id="0" name=""/>
        <dsp:cNvSpPr/>
      </dsp:nvSpPr>
      <dsp:spPr>
        <a:xfrm>
          <a:off x="2621693" y="5225932"/>
          <a:ext cx="579149" cy="579149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4F87EF-9062-E44A-903C-40BD4D148586}">
      <dsp:nvSpPr>
        <dsp:cNvPr id="0" name=""/>
        <dsp:cNvSpPr/>
      </dsp:nvSpPr>
      <dsp:spPr>
        <a:xfrm>
          <a:off x="3235591" y="5225932"/>
          <a:ext cx="2866074" cy="57914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3263868" y="5254209"/>
        <a:ext cx="2809520" cy="522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E52D0-4CCD-A646-8393-E5DF60AF80B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F2588-BF2D-3C42-A213-00F89A8CF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9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15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73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6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52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7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7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30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7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7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8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7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6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54AF-D065-EC40-BE02-7625E8E3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65B3-783F-D842-8AF3-4F5814AC5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6AFE-37D2-2543-AC85-EEDEDAA9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42764-B881-7448-957B-1ED871E3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FACF7-2C3A-2648-A9FE-F95A2E03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D65C-F26D-8940-950D-42DB9994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88CD-33ED-0C48-89AE-673D12EF0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65C1D-48F5-374E-BBFF-84479DE8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882EA-7648-EF44-891C-D9902D9C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C8A8-6D10-2E4D-82EF-725CB43D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2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0F192-B216-C444-9CCA-642CDE859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A3CA0-2FA8-9249-A435-5F249AD80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0FF6F-0457-7547-91C7-33310AE1B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E9B05-3DBC-0142-AEF6-4EC9ECB2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FD84-1AD9-A64A-BEC2-78A963C5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3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DCDD-97E8-3B48-ACCB-D70ADBA5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DB0A-3316-2C4C-9E5D-A087B139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2EB28-8D6A-D24D-B022-558B9782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56BD5-7963-3949-97E6-4BF73802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3DB25-1440-F242-88B2-5CCF9664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543E-1002-354F-AF15-C9A840EAE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6C9F7-9AFC-2C4F-9358-71FC5BE3E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A8DD-2B81-0649-A8D9-7B578C38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F701-C15D-6E4F-BFEB-B80EABC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5B060-1665-4A41-B0B1-E08A1829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4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34B1-F123-7E47-B135-41252C26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B9CD-2912-E040-A5C7-A3C3E81E4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D4C3D-08DC-0A42-83E2-CC3160FDE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79098-0723-E74D-9BFC-2A8265CE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8D7F6-9625-994C-BA66-548E10FE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03C1-7032-DB4E-9774-E2E608C1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6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9D38-284A-714F-B077-FF6D5D87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665BD-82C0-5549-B8A3-F5ED7C69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F2E42-1D78-E64F-A856-9221161C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19F58-04E0-CD40-B41E-461B79C00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B67F8-4B86-FF4D-B6AD-ECA28BCF4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65CDD-FBB9-2644-AB52-01D647E5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4084B-870F-0243-95D6-8A870D79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9713E-0B00-B24C-A401-E6EE8AE3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4B51-0B84-5146-9E7F-4EC5DAFF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4238A-62D7-CD46-A1C0-77EA50A2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8AD10-D088-7B40-89EB-20B4725C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E25C6-AB78-484B-A6D5-209B2F60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DB30F-58E7-704B-B08A-CA5F9CFF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A7DE5-90BD-4B42-BED9-35EA05A7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605-A9EE-B145-818F-C059BF26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DE2-6F3A-034F-9140-DA24EBF4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F103-6DC1-B949-9E1F-38575E46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8AF5-ADBF-F342-ADBB-FADDA1BD8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03C19-F5F1-AB49-BF32-CE1E79B1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76334-3A48-CB4D-8DFB-6D16BD67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24B2B-A2DE-5F4F-878D-4A9A67F6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3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686A-C28F-5C42-8B43-2870F8F9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B300A-C57B-B04A-8079-2E8270BA8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C8DDB-8B2C-984B-B8FB-7B7A49A1B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B31B3-27CB-554B-BC28-D2F6071E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AE32C-0BC6-E149-9DD0-3F7BF77A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1CCF9-2484-C847-984D-138962A0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0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8A187-C24D-4C41-9413-68E8A2F3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F016-8E67-1340-9DC6-64A3AE5F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B66BA-5F9A-8E40-8C0E-A45825D04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40682-31FB-2A47-B4E4-4FB46CCFC0E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52AC6-4AF7-B743-9923-C91D55E5D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6DD0-7115-1C48-8A47-07F07441A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AF6C3-30A4-EB45-842F-C095FE63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ggerapps.at/postico/" TargetMode="External"/><Relationship Id="rId2" Type="http://schemas.openxmlformats.org/officeDocument/2006/relationships/hyperlink" Target="https://www.postgresql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95AF-662F-BE4D-8230-184A88E2B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CB2DE-9B9B-8D46-AFD0-AB6C68997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8EEEA-2DA5-4A4A-A848-CCC59E803611}"/>
              </a:ext>
            </a:extLst>
          </p:cNvPr>
          <p:cNvSpPr/>
          <p:nvPr/>
        </p:nvSpPr>
        <p:spPr>
          <a:xfrm>
            <a:off x="5443898" y="3244334"/>
            <a:ext cx="130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bin/activate</a:t>
            </a:r>
          </a:p>
        </p:txBody>
      </p:sp>
    </p:spTree>
    <p:extLst>
      <p:ext uri="{BB962C8B-B14F-4D97-AF65-F5344CB8AC3E}">
        <p14:creationId xmlns:p14="http://schemas.microsoft.com/office/powerpoint/2010/main" val="184680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1598160" y="858548"/>
          <a:ext cx="8723360" cy="580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Overview of a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1758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6ACA-EF62-7644-AE80-A2B11C83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 bunch of stuff!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B72C-F2FB-EB4E-8C2D-BB59D3157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Ubuntu</a:t>
            </a:r>
          </a:p>
          <a:p>
            <a:pPr lvl="1"/>
            <a:r>
              <a:rPr lang="en-US" dirty="0"/>
              <a:t>The base </a:t>
            </a:r>
            <a:r>
              <a:rPr lang="en-US" dirty="0" err="1"/>
              <a:t>dockerfile</a:t>
            </a:r>
            <a:r>
              <a:rPr lang="en-US" dirty="0"/>
              <a:t> is included. This file sets up a basic </a:t>
            </a:r>
            <a:r>
              <a:rPr lang="en-US" dirty="0" err="1"/>
              <a:t>ubuntu</a:t>
            </a:r>
            <a:r>
              <a:rPr lang="en-US" dirty="0"/>
              <a:t> container ready for us to work from.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pull ubuntu:16.04</a:t>
            </a:r>
          </a:p>
          <a:p>
            <a:r>
              <a:rPr lang="en-US" b="1" dirty="0"/>
              <a:t>Postgres</a:t>
            </a:r>
          </a:p>
          <a:p>
            <a:pPr lvl="1"/>
            <a:r>
              <a:rPr lang="en-US" dirty="0"/>
              <a:t>We will be using the Postgres database.</a:t>
            </a:r>
          </a:p>
          <a:p>
            <a:pPr lvl="1"/>
            <a:r>
              <a:rPr lang="en-US" dirty="0">
                <a:hlinkClick r:id="rId2"/>
              </a:rPr>
              <a:t>https://www.postgresql.org/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postgres</a:t>
            </a:r>
            <a:endParaRPr lang="en-US" dirty="0"/>
          </a:p>
          <a:p>
            <a:r>
              <a:rPr lang="en-US" b="1" dirty="0" err="1"/>
              <a:t>Postico</a:t>
            </a:r>
            <a:endParaRPr lang="en-US" b="1" dirty="0"/>
          </a:p>
          <a:p>
            <a:pPr lvl="1"/>
            <a:r>
              <a:rPr lang="en-US" dirty="0"/>
              <a:t>Download and install </a:t>
            </a:r>
            <a:r>
              <a:rPr lang="en-US" dirty="0" err="1"/>
              <a:t>Postico</a:t>
            </a:r>
            <a:r>
              <a:rPr lang="en-US" dirty="0"/>
              <a:t> so we can administer our database.</a:t>
            </a:r>
          </a:p>
          <a:p>
            <a:pPr lvl="1"/>
            <a:r>
              <a:rPr lang="en-US" dirty="0">
                <a:hlinkClick r:id="rId3"/>
              </a:rPr>
              <a:t>https://eggerapps.at/postico/</a:t>
            </a:r>
            <a:endParaRPr lang="en-US" dirty="0"/>
          </a:p>
          <a:p>
            <a:r>
              <a:rPr lang="en-US" b="1" dirty="0"/>
              <a:t>Django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8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PROJECT FILES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6DF366-6458-3140-867F-78D6B3E1E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591"/>
            <a:ext cx="4380628" cy="343464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5DEA4C-1182-E541-9CDA-D8C0BA81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28" y="770592"/>
            <a:ext cx="7811371" cy="61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Django Commands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434C7A-DD61-5D4A-A29A-217388115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3" y="1451462"/>
            <a:ext cx="5842000" cy="8128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306E6-765E-684B-BAC2-095560DAD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7" y="2437746"/>
            <a:ext cx="71755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E1CD5C-E0C8-4F45-B90C-7508C5570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3" y="3665330"/>
            <a:ext cx="7518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A0E940-DE52-CA4F-8EEE-2831077A3A1C}"/>
              </a:ext>
            </a:extLst>
          </p:cNvPr>
          <p:cNvSpPr/>
          <p:nvPr/>
        </p:nvSpPr>
        <p:spPr>
          <a:xfrm>
            <a:off x="-6350" y="3470788"/>
            <a:ext cx="12192000" cy="1118676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97B03C-E0E8-4D41-AD84-803E005D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Django Concepts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AA5B18-C154-524A-A72F-4C2047A99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A0FBE-95B3-F341-AC76-27B7B628BAF3}"/>
              </a:ext>
            </a:extLst>
          </p:cNvPr>
          <p:cNvSpPr/>
          <p:nvPr/>
        </p:nvSpPr>
        <p:spPr>
          <a:xfrm>
            <a:off x="-6350" y="3470788"/>
            <a:ext cx="12192000" cy="1118676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47FFC-4536-7F45-86B5-B7ADE98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134008" cy="2852737"/>
          </a:xfrm>
        </p:spPr>
        <p:txBody>
          <a:bodyPr/>
          <a:lstStyle/>
          <a:p>
            <a:r>
              <a:rPr lang="en-US" dirty="0"/>
              <a:t>Models, Views, URLs and Templates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474AF-9D67-7B43-807E-F73B2BC2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how things work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29AA839D-B5A9-EE41-9B5C-349CA02F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80" y="180821"/>
            <a:ext cx="4329674" cy="30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72F4D-F699-F448-964E-F82446110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847" y="1098037"/>
            <a:ext cx="8771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model</a:t>
            </a:r>
            <a:r>
              <a:rPr lang="en-US" dirty="0"/>
              <a:t> is the single, definitive source of information about your data. </a:t>
            </a:r>
          </a:p>
          <a:p>
            <a:pPr marL="0" indent="0">
              <a:buNone/>
            </a:pPr>
            <a:r>
              <a:rPr lang="en-US" dirty="0"/>
              <a:t>Generally, each </a:t>
            </a:r>
            <a:r>
              <a:rPr lang="en-US" b="1" dirty="0"/>
              <a:t>model</a:t>
            </a:r>
            <a:r>
              <a:rPr lang="en-US" dirty="0"/>
              <a:t> maps to a single database table. </a:t>
            </a:r>
          </a:p>
          <a:p>
            <a:pPr marL="0" indent="0">
              <a:buNone/>
            </a:pPr>
            <a:r>
              <a:rPr lang="en-US" dirty="0"/>
              <a:t>The basics: Each </a:t>
            </a:r>
            <a:r>
              <a:rPr lang="en-US" b="1" dirty="0"/>
              <a:t>model</a:t>
            </a:r>
            <a:r>
              <a:rPr lang="en-US" dirty="0"/>
              <a:t> is a Python class that subclasses </a:t>
            </a:r>
            <a:r>
              <a:rPr lang="en-US" b="1" dirty="0" err="1"/>
              <a:t>django</a:t>
            </a:r>
            <a:r>
              <a:rPr lang="en-US" dirty="0" err="1"/>
              <a:t>.db.</a:t>
            </a:r>
            <a:r>
              <a:rPr lang="en-US" b="1" dirty="0" err="1"/>
              <a:t>models</a:t>
            </a:r>
            <a:r>
              <a:rPr lang="en-US" dirty="0" err="1"/>
              <a:t>.</a:t>
            </a:r>
            <a:r>
              <a:rPr lang="en-US" b="1" dirty="0" err="1"/>
              <a:t>Model</a:t>
            </a:r>
            <a:r>
              <a:rPr lang="en-US" dirty="0"/>
              <a:t> . </a:t>
            </a:r>
          </a:p>
          <a:p>
            <a:pPr marL="0" indent="0">
              <a:buNone/>
            </a:pPr>
            <a:r>
              <a:rPr lang="en-US" dirty="0"/>
              <a:t>Each attribute of the </a:t>
            </a:r>
            <a:r>
              <a:rPr lang="en-US" b="1" dirty="0"/>
              <a:t>model </a:t>
            </a:r>
            <a:r>
              <a:rPr lang="en-US" dirty="0"/>
              <a:t>represents a database field.</a:t>
            </a:r>
          </a:p>
        </p:txBody>
      </p:sp>
    </p:spTree>
    <p:extLst>
      <p:ext uri="{BB962C8B-B14F-4D97-AF65-F5344CB8AC3E}">
        <p14:creationId xmlns:p14="http://schemas.microsoft.com/office/powerpoint/2010/main" val="9104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CEB9B4-868F-AB41-99F7-300B6436F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62" y="862575"/>
            <a:ext cx="7203999" cy="5889611"/>
          </a:xfrm>
        </p:spPr>
      </p:pic>
    </p:spTree>
    <p:extLst>
      <p:ext uri="{BB962C8B-B14F-4D97-AF65-F5344CB8AC3E}">
        <p14:creationId xmlns:p14="http://schemas.microsoft.com/office/powerpoint/2010/main" val="16993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2BD6-EB26-884F-AC9A-4B96BD3F7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view function, or </a:t>
            </a:r>
            <a:r>
              <a:rPr lang="en-US" i="1" dirty="0"/>
              <a:t>view</a:t>
            </a:r>
            <a:r>
              <a:rPr lang="en-US" dirty="0"/>
              <a:t> for short, is simply a Python function that takes a Web request and returns a Web response.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static terms, you might think of it as “type of page”</a:t>
            </a:r>
          </a:p>
          <a:p>
            <a:pPr marL="0" indent="0">
              <a:buNone/>
            </a:pPr>
            <a:r>
              <a:rPr lang="en-US" dirty="0"/>
              <a:t>	Sport View</a:t>
            </a:r>
          </a:p>
          <a:p>
            <a:pPr marL="0" indent="0">
              <a:buNone/>
            </a:pPr>
            <a:r>
              <a:rPr lang="en-US" dirty="0"/>
              <a:t>	Team View</a:t>
            </a:r>
          </a:p>
          <a:p>
            <a:pPr marL="0" indent="0">
              <a:buNone/>
            </a:pPr>
            <a:r>
              <a:rPr lang="en-US" dirty="0"/>
              <a:t>	Player View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62742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view.py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8B3B6E-1A95-7F45-8D4A-7EE7284C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8"/>
            <a:ext cx="10515600" cy="327905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06D27D-21A2-1747-977D-171E5ABE3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071"/>
            <a:ext cx="12192000" cy="63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3967859"/>
            <a:ext cx="9144000" cy="75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81621"/>
            <a:ext cx="7772400" cy="1470025"/>
          </a:xfrm>
        </p:spPr>
        <p:txBody>
          <a:bodyPr/>
          <a:lstStyle/>
          <a:p>
            <a:pPr algn="l"/>
            <a:r>
              <a:rPr lang="en-US" dirty="0"/>
              <a:t>Intro to </a:t>
            </a:r>
            <a:r>
              <a:rPr lang="en-US" dirty="0" err="1"/>
              <a:t>django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1082"/>
            <a:ext cx="6400800" cy="1752600"/>
          </a:xfrm>
        </p:spPr>
        <p:txBody>
          <a:bodyPr/>
          <a:lstStyle/>
          <a:p>
            <a:pPr algn="l"/>
            <a:r>
              <a:rPr lang="en-US" dirty="0"/>
              <a:t>The magical world of python publishing on the web!</a:t>
            </a:r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4165"/>
            <a:ext cx="914400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8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6D27D-21A2-1747-977D-171E5ABE3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3"/>
          <a:stretch/>
        </p:blipFill>
        <p:spPr>
          <a:xfrm>
            <a:off x="0" y="4029986"/>
            <a:ext cx="12192000" cy="3355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view.py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8B3B6E-1A95-7F45-8D4A-7EE7284C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8"/>
            <a:ext cx="10515600" cy="3279058"/>
          </a:xfrm>
        </p:spPr>
      </p:pic>
    </p:spTree>
    <p:extLst>
      <p:ext uri="{BB962C8B-B14F-4D97-AF65-F5344CB8AC3E}">
        <p14:creationId xmlns:p14="http://schemas.microsoft.com/office/powerpoint/2010/main" val="366777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URL Dispatcher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28B80-A863-BA4C-AFA4-6D07FAA5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82"/>
            <a:ext cx="10515600" cy="4348023"/>
          </a:xfrm>
        </p:spPr>
      </p:pic>
    </p:spTree>
    <p:extLst>
      <p:ext uri="{BB962C8B-B14F-4D97-AF65-F5344CB8AC3E}">
        <p14:creationId xmlns:p14="http://schemas.microsoft.com/office/powerpoint/2010/main" val="102942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28B80-A863-BA4C-AFA4-6D07FAA5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9"/>
            <a:ext cx="6506583" cy="269036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FBD35E-1F6C-6C46-BD7F-A4A8A334D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5745"/>
            <a:ext cx="12192000" cy="3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D28B80-A863-BA4C-AFA4-6D07FAA5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9"/>
            <a:ext cx="6506583" cy="26903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F7861-F279-F542-B445-DE78A3BB0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2633"/>
            <a:ext cx="12192000" cy="53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27B786-8157-BC48-A1EE-CEA9FF11C6A9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Understanding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EA3BB2-9739-A148-A4BC-4A0C28CA7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4" y="876972"/>
            <a:ext cx="8468712" cy="5981028"/>
          </a:xfrm>
        </p:spPr>
      </p:pic>
    </p:spTree>
    <p:extLst>
      <p:ext uri="{BB962C8B-B14F-4D97-AF65-F5344CB8AC3E}">
        <p14:creationId xmlns:p14="http://schemas.microsoft.com/office/powerpoint/2010/main" val="88420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A0FBE-95B3-F341-AC76-27B7B628BAF3}"/>
              </a:ext>
            </a:extLst>
          </p:cNvPr>
          <p:cNvSpPr/>
          <p:nvPr/>
        </p:nvSpPr>
        <p:spPr>
          <a:xfrm>
            <a:off x="-6350" y="3470788"/>
            <a:ext cx="12192000" cy="1118676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47FFC-4536-7F45-86B5-B7ADE98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and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474AF-9D67-7B43-807E-F73B2BC22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2268537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 </a:t>
            </a:r>
            <a:r>
              <a:rPr lang="en-US" i="1" dirty="0"/>
              <a:t>project</a:t>
            </a:r>
            <a:r>
              <a:rPr lang="en-US" dirty="0"/>
              <a:t> refers to the entire application and all its parts.</a:t>
            </a:r>
          </a:p>
          <a:p>
            <a:pPr fontAlgn="base"/>
            <a:r>
              <a:rPr lang="en-US" dirty="0"/>
              <a:t>An </a:t>
            </a:r>
            <a:r>
              <a:rPr lang="en-US" i="1" dirty="0"/>
              <a:t>app</a:t>
            </a:r>
            <a:r>
              <a:rPr lang="en-US" dirty="0"/>
              <a:t> refers to a submodule of the application. It should be self-contained and not intertwined with other apps</a:t>
            </a:r>
          </a:p>
          <a:p>
            <a:pPr fontAlgn="base"/>
            <a:r>
              <a:rPr lang="en-US" dirty="0"/>
              <a:t>All projects must have at least one app, typically called the same name as the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5A0FBE-95B3-F341-AC76-27B7B628BAF3}"/>
              </a:ext>
            </a:extLst>
          </p:cNvPr>
          <p:cNvSpPr/>
          <p:nvPr/>
        </p:nvSpPr>
        <p:spPr>
          <a:xfrm>
            <a:off x="-6350" y="3470788"/>
            <a:ext cx="12192000" cy="1118676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47FFC-4536-7F45-86B5-B7ADE98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474AF-9D67-7B43-807E-F73B2BC2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9FEC77-C3AF-4D4F-93BB-893AB37B8163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258529"/>
            <a:ext cx="9144000" cy="5599472"/>
          </a:xfrm>
        </p:spPr>
        <p:txBody>
          <a:bodyPr/>
          <a:lstStyle/>
          <a:p>
            <a:r>
              <a:rPr lang="en-US" dirty="0"/>
              <a:t>These are common settings for Django projects</a:t>
            </a:r>
          </a:p>
          <a:p>
            <a:pPr lvl="1"/>
            <a:r>
              <a:rPr lang="en-US" dirty="0"/>
              <a:t>PROJECT_PATH &amp; PROJECT_ROOT</a:t>
            </a:r>
          </a:p>
          <a:p>
            <a:pPr lvl="1"/>
            <a:r>
              <a:rPr lang="en-US" dirty="0"/>
              <a:t>DEBUG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STATIC_ROOT &amp; MEDIA_ROOT</a:t>
            </a:r>
          </a:p>
          <a:p>
            <a:pPr lvl="1"/>
            <a:r>
              <a:rPr lang="en-US" dirty="0"/>
              <a:t>STATIC_URL &amp; MEDIA_URL</a:t>
            </a:r>
          </a:p>
          <a:p>
            <a:pPr lvl="1"/>
            <a:r>
              <a:rPr lang="en-US" dirty="0"/>
              <a:t>TEMPLATE_DIRS</a:t>
            </a:r>
          </a:p>
          <a:p>
            <a:pPr lvl="1"/>
            <a:r>
              <a:rPr lang="en-US" dirty="0"/>
              <a:t>INSTALLED_APPS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Settings File</a:t>
            </a:r>
          </a:p>
        </p:txBody>
      </p:sp>
    </p:spTree>
    <p:extLst>
      <p:ext uri="{BB962C8B-B14F-4D97-AF65-F5344CB8AC3E}">
        <p14:creationId xmlns:p14="http://schemas.microsoft.com/office/powerpoint/2010/main" val="20600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gic-pony-django-wallpa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511"/>
            <a:ext cx="12192000" cy="6979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5801499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Meet Django Pony</a:t>
            </a:r>
          </a:p>
        </p:txBody>
      </p:sp>
    </p:spTree>
    <p:extLst>
      <p:ext uri="{BB962C8B-B14F-4D97-AF65-F5344CB8AC3E}">
        <p14:creationId xmlns:p14="http://schemas.microsoft.com/office/powerpoint/2010/main" val="10003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15613"/>
            <a:ext cx="9144000" cy="4842388"/>
          </a:xfrm>
        </p:spPr>
        <p:txBody>
          <a:bodyPr/>
          <a:lstStyle/>
          <a:p>
            <a:r>
              <a:rPr lang="en-US" dirty="0"/>
              <a:t>Django is a Python Web Publishing Framework</a:t>
            </a:r>
          </a:p>
          <a:p>
            <a:r>
              <a:rPr lang="en-US" dirty="0"/>
              <a:t>Built by Journalists for rapid development of data-driven websites and web applications</a:t>
            </a:r>
          </a:p>
          <a:p>
            <a:r>
              <a:rPr lang="en-US" dirty="0"/>
              <a:t>Used at large and Small publications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is this this Django Magic?</a:t>
            </a:r>
          </a:p>
        </p:txBody>
      </p:sp>
    </p:spTree>
    <p:extLst>
      <p:ext uri="{BB962C8B-B14F-4D97-AF65-F5344CB8AC3E}">
        <p14:creationId xmlns:p14="http://schemas.microsoft.com/office/powerpoint/2010/main" val="91240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404959-B674-0C4F-9104-D8CB8F84A8B5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784380"/>
            <a:ext cx="9144000" cy="6073621"/>
          </a:xfrm>
        </p:spPr>
        <p:txBody>
          <a:bodyPr/>
          <a:lstStyle/>
          <a:p>
            <a:r>
              <a:rPr lang="en-US" dirty="0"/>
              <a:t>Washington Post</a:t>
            </a:r>
          </a:p>
          <a:p>
            <a:r>
              <a:rPr lang="en-US" dirty="0"/>
              <a:t>National Geographic</a:t>
            </a:r>
          </a:p>
          <a:p>
            <a:r>
              <a:rPr lang="en-US" dirty="0"/>
              <a:t>The Onion</a:t>
            </a:r>
          </a:p>
          <a:p>
            <a:r>
              <a:rPr lang="en-US" dirty="0"/>
              <a:t>Instagram</a:t>
            </a:r>
          </a:p>
          <a:p>
            <a:r>
              <a:rPr lang="en-US" dirty="0"/>
              <a:t>Pinterest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Who Uses it?	</a:t>
            </a:r>
          </a:p>
        </p:txBody>
      </p:sp>
      <p:pic>
        <p:nvPicPr>
          <p:cNvPr id="2" name="Picture 1" descr="Screen Shot 2013-01-29 at 1.3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01" y="913302"/>
            <a:ext cx="3468663" cy="2579404"/>
          </a:xfrm>
          <a:prstGeom prst="rect">
            <a:avLst/>
          </a:prstGeom>
          <a:ln>
            <a:solidFill>
              <a:srgbClr val="FF6FCF"/>
            </a:solidFill>
          </a:ln>
        </p:spPr>
      </p:pic>
      <p:pic>
        <p:nvPicPr>
          <p:cNvPr id="6" name="Picture 5" descr="Screen Shot 2013-01-29 at 1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01" y="3692417"/>
            <a:ext cx="3468663" cy="2789781"/>
          </a:xfrm>
          <a:prstGeom prst="rect">
            <a:avLst/>
          </a:prstGeom>
          <a:ln>
            <a:solidFill>
              <a:srgbClr val="FF6FCF"/>
            </a:solidFill>
          </a:ln>
        </p:spPr>
      </p:pic>
      <p:pic>
        <p:nvPicPr>
          <p:cNvPr id="7" name="Picture 6" descr="Screen Shot 2013-01-29 at 1.30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21" y="3692417"/>
            <a:ext cx="3551553" cy="2789781"/>
          </a:xfrm>
          <a:prstGeom prst="rect">
            <a:avLst/>
          </a:prstGeom>
          <a:ln>
            <a:solidFill>
              <a:srgbClr val="FF6FCF"/>
            </a:solidFill>
          </a:ln>
        </p:spPr>
      </p:pic>
    </p:spTree>
    <p:extLst>
      <p:ext uri="{BB962C8B-B14F-4D97-AF65-F5344CB8AC3E}">
        <p14:creationId xmlns:p14="http://schemas.microsoft.com/office/powerpoint/2010/main" val="282533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5D165B-E64D-A746-B343-033BAA7AC0D0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 descr="Screen Shot 2013-01-29 at 1.0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59" r="-14459"/>
          <a:stretch>
            <a:fillRect/>
          </a:stretch>
        </p:blipFill>
        <p:spPr>
          <a:xfrm>
            <a:off x="1524000" y="784226"/>
            <a:ext cx="9144000" cy="607377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UNC Example	</a:t>
            </a:r>
          </a:p>
        </p:txBody>
      </p:sp>
    </p:spTree>
    <p:extLst>
      <p:ext uri="{BB962C8B-B14F-4D97-AF65-F5344CB8AC3E}">
        <p14:creationId xmlns:p14="http://schemas.microsoft.com/office/powerpoint/2010/main" val="100983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AF633-8BCB-E443-BE4F-16FBD4B8B754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UNC Example	</a:t>
            </a:r>
          </a:p>
        </p:txBody>
      </p:sp>
      <p:pic>
        <p:nvPicPr>
          <p:cNvPr id="13" name="Content Placeholder 12" descr="Screen Shot 2013-01-29 at 1.0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28" r="-17128"/>
          <a:stretch>
            <a:fillRect/>
          </a:stretch>
        </p:blipFill>
        <p:spPr>
          <a:xfrm>
            <a:off x="1524000" y="750926"/>
            <a:ext cx="9574774" cy="6107074"/>
          </a:xfrm>
        </p:spPr>
      </p:pic>
    </p:spTree>
    <p:extLst>
      <p:ext uri="{BB962C8B-B14F-4D97-AF65-F5344CB8AC3E}">
        <p14:creationId xmlns:p14="http://schemas.microsoft.com/office/powerpoint/2010/main" val="352944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D479E-03B5-5D43-9806-4D25B291BF4F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UNC Example	</a:t>
            </a:r>
          </a:p>
        </p:txBody>
      </p:sp>
      <p:pic>
        <p:nvPicPr>
          <p:cNvPr id="3" name="Picture 2" descr="Screen Shot 2013-01-29 at 1.0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81" y="639680"/>
            <a:ext cx="7564797" cy="64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1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BDB9-F535-5C4A-843D-FF9FC1F5577A}"/>
              </a:ext>
            </a:extLst>
          </p:cNvPr>
          <p:cNvSpPr/>
          <p:nvPr/>
        </p:nvSpPr>
        <p:spPr>
          <a:xfrm>
            <a:off x="0" y="1"/>
            <a:ext cx="12192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1847" y="1"/>
            <a:ext cx="8229600" cy="7509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UNC Example	</a:t>
            </a:r>
          </a:p>
        </p:txBody>
      </p:sp>
      <p:pic>
        <p:nvPicPr>
          <p:cNvPr id="2" name="Picture 1" descr="Screen Shot 2013-01-29 at 1.0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82" y="639680"/>
            <a:ext cx="7564797" cy="64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8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272</Words>
  <Application>Microsoft Macintosh PowerPoint</Application>
  <PresentationFormat>Widescreen</PresentationFormat>
  <Paragraphs>96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Intro to django</vt:lpstr>
      <vt:lpstr>Meet Django Pony</vt:lpstr>
      <vt:lpstr>What is this this Django Magic?</vt:lpstr>
      <vt:lpstr>Who Uses it? </vt:lpstr>
      <vt:lpstr>UNC Example </vt:lpstr>
      <vt:lpstr>UNC Example </vt:lpstr>
      <vt:lpstr>UNC Example </vt:lpstr>
      <vt:lpstr>UNC Example </vt:lpstr>
      <vt:lpstr>Overview of a Django Project</vt:lpstr>
      <vt:lpstr>Install a bunch of stuff! </vt:lpstr>
      <vt:lpstr>PROJECT FILES</vt:lpstr>
      <vt:lpstr>Django Commands</vt:lpstr>
      <vt:lpstr>Understanding Django Concepts</vt:lpstr>
      <vt:lpstr>Models, Views, URLs and Templates</vt:lpstr>
      <vt:lpstr>Models</vt:lpstr>
      <vt:lpstr>models.py</vt:lpstr>
      <vt:lpstr>Views</vt:lpstr>
      <vt:lpstr>view.py</vt:lpstr>
      <vt:lpstr>view.py</vt:lpstr>
      <vt:lpstr>URL Dispatcher</vt:lpstr>
      <vt:lpstr>urls.py</vt:lpstr>
      <vt:lpstr>urls.py</vt:lpstr>
      <vt:lpstr>Understanding</vt:lpstr>
      <vt:lpstr>Apps and Projects</vt:lpstr>
      <vt:lpstr>Settings File</vt:lpstr>
      <vt:lpstr>Settings File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King</dc:creator>
  <cp:lastModifiedBy>Steven King</cp:lastModifiedBy>
  <cp:revision>7</cp:revision>
  <dcterms:created xsi:type="dcterms:W3CDTF">2018-02-19T04:04:43Z</dcterms:created>
  <dcterms:modified xsi:type="dcterms:W3CDTF">2018-02-19T04:42:26Z</dcterms:modified>
</cp:coreProperties>
</file>